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0FB3-6C81-44E7-9711-AD0CD166F5AB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11A18-DA1B-4427-9859-91372D9DA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9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11A18-DA1B-4427-9859-91372D9DA0E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93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3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C7EA3-7A26-0961-385E-5FC4C89E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C36A6-8F46-30CA-2826-067FDED14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89828E-3A00-C67C-FB08-A335EBA8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C9E4C-E733-96C6-4BA9-FB992941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F1AD5-6F8E-5D5F-C428-E3EED032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Quiz : Les périphériques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Choisissez la bonne catégorie pour chaque périphérique.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7B1FFF-87A7-E55A-D8C3-F85E1A8A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84" y="3274802"/>
            <a:ext cx="3318222" cy="2712009"/>
          </a:xfrm>
          <a:prstGeom prst="rect">
            <a:avLst/>
          </a:prstGeom>
        </p:spPr>
      </p:pic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AC4C447F-FEAD-DE84-98BB-676C6FB2486A}"/>
              </a:ext>
            </a:extLst>
          </p:cNvPr>
          <p:cNvSpPr/>
          <p:nvPr/>
        </p:nvSpPr>
        <p:spPr>
          <a:xfrm>
            <a:off x="3427079" y="6216382"/>
            <a:ext cx="1498386" cy="576303"/>
          </a:xfrm>
          <a:prstGeom prst="strip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E66A-79F1-8D31-5881-4296DA59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15A4-95E5-7C08-774D-F3215AFA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62696"/>
          </a:xfrm>
        </p:spPr>
        <p:txBody>
          <a:bodyPr/>
          <a:lstStyle/>
          <a:p>
            <a:r>
              <a:rPr b="1" u="sng" dirty="0">
                <a:solidFill>
                  <a:srgbClr val="00B050"/>
                </a:solidFill>
              </a:rPr>
              <a:t>Question </a:t>
            </a:r>
            <a:r>
              <a:rPr lang="fr-FR" b="1" u="sng" dirty="0">
                <a:solidFill>
                  <a:srgbClr val="00B050"/>
                </a:solidFill>
              </a:rPr>
              <a:t>1</a:t>
            </a:r>
            <a:endParaRPr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1395-FAD5-8FC4-950D-09DE2D75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19" y="1864339"/>
            <a:ext cx="2727831" cy="8232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700" b="1" dirty="0">
                <a:solidFill>
                  <a:srgbClr val="00B0F0"/>
                </a:solidFill>
              </a:rPr>
              <a:t>Le c</a:t>
            </a:r>
            <a:r>
              <a:rPr sz="4700" b="1" dirty="0">
                <a:solidFill>
                  <a:srgbClr val="00B0F0"/>
                </a:solidFill>
              </a:rPr>
              <a:t>lavier</a:t>
            </a:r>
            <a:r>
              <a:rPr dirty="0"/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6CFF64E-90B0-0B46-8881-693CFD87629B}"/>
              </a:ext>
            </a:extLst>
          </p:cNvPr>
          <p:cNvSpPr/>
          <p:nvPr/>
        </p:nvSpPr>
        <p:spPr>
          <a:xfrm>
            <a:off x="1798064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Entrée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C0AB831-B31D-9ECE-8808-79CF762F6F9A}"/>
              </a:ext>
            </a:extLst>
          </p:cNvPr>
          <p:cNvSpPr/>
          <p:nvPr/>
        </p:nvSpPr>
        <p:spPr>
          <a:xfrm>
            <a:off x="5378823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47947EA-DB0E-8545-1068-6980164065FE}"/>
              </a:ext>
            </a:extLst>
          </p:cNvPr>
          <p:cNvSpPr/>
          <p:nvPr/>
        </p:nvSpPr>
        <p:spPr>
          <a:xfrm>
            <a:off x="1798064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Entrée/Sortie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380D1B6-D58E-770E-011B-8539C198C971}"/>
              </a:ext>
            </a:extLst>
          </p:cNvPr>
          <p:cNvSpPr/>
          <p:nvPr/>
        </p:nvSpPr>
        <p:spPr>
          <a:xfrm>
            <a:off x="5378823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Stockage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942CF6-21DC-FBF9-B62C-626D79FA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43" y="1637426"/>
            <a:ext cx="2843093" cy="1463748"/>
          </a:xfrm>
          <a:prstGeom prst="rect">
            <a:avLst/>
          </a:prstGeom>
        </p:spPr>
      </p:pic>
      <p:sp>
        <p:nvSpPr>
          <p:cNvPr id="8" name="Flèche : droite rayée 7">
            <a:extLst>
              <a:ext uri="{FF2B5EF4-FFF2-40B4-BE49-F238E27FC236}">
                <a16:creationId xmlns:a16="http://schemas.microsoft.com/office/drawing/2014/main" id="{53779012-80D2-70FF-C065-A56550D2069E}"/>
              </a:ext>
            </a:extLst>
          </p:cNvPr>
          <p:cNvSpPr/>
          <p:nvPr/>
        </p:nvSpPr>
        <p:spPr>
          <a:xfrm>
            <a:off x="3957278" y="6216382"/>
            <a:ext cx="1498386" cy="576303"/>
          </a:xfrm>
          <a:prstGeom prst="strip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</p:spTree>
    <p:extLst>
      <p:ext uri="{BB962C8B-B14F-4D97-AF65-F5344CB8AC3E}">
        <p14:creationId xmlns:p14="http://schemas.microsoft.com/office/powerpoint/2010/main" val="23655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5DD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5DD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5DD1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563829"/>
          </a:xfrm>
        </p:spPr>
        <p:txBody>
          <a:bodyPr>
            <a:normAutofit fontScale="90000"/>
          </a:bodyPr>
          <a:lstStyle/>
          <a:p>
            <a:r>
              <a:rPr b="1" u="sng" dirty="0">
                <a:solidFill>
                  <a:srgbClr val="00B050"/>
                </a:solidFill>
              </a:rPr>
              <a:t>Question </a:t>
            </a:r>
            <a:r>
              <a:rPr lang="fr-FR" b="1" u="sng" dirty="0">
                <a:solidFill>
                  <a:srgbClr val="00B050"/>
                </a:solidFill>
              </a:rPr>
              <a:t>2</a:t>
            </a:r>
            <a:endParaRPr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190" y="1690308"/>
            <a:ext cx="3197491" cy="8232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700" b="1" dirty="0">
                <a:solidFill>
                  <a:srgbClr val="00B0F0"/>
                </a:solidFill>
              </a:rPr>
              <a:t>Disque Dur</a:t>
            </a:r>
            <a:r>
              <a:rPr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BE7EBA-BA55-BB39-066A-17309F24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98" y="1263350"/>
            <a:ext cx="2159214" cy="1708815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791CB06-70B6-CD34-3E1C-1DD34811759B}"/>
              </a:ext>
            </a:extLst>
          </p:cNvPr>
          <p:cNvSpPr/>
          <p:nvPr/>
        </p:nvSpPr>
        <p:spPr>
          <a:xfrm>
            <a:off x="1798064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Entrée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4D9A17C-5F17-9FF6-1394-A111DF91122D}"/>
              </a:ext>
            </a:extLst>
          </p:cNvPr>
          <p:cNvSpPr/>
          <p:nvPr/>
        </p:nvSpPr>
        <p:spPr>
          <a:xfrm>
            <a:off x="5378823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2C972B5-FCBE-4379-D6E0-7F17CB72F131}"/>
              </a:ext>
            </a:extLst>
          </p:cNvPr>
          <p:cNvSpPr/>
          <p:nvPr/>
        </p:nvSpPr>
        <p:spPr>
          <a:xfrm>
            <a:off x="1798064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Entrée/Sortie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39E9D2A-F617-D83E-78A8-30D7F5C4F68C}"/>
              </a:ext>
            </a:extLst>
          </p:cNvPr>
          <p:cNvSpPr/>
          <p:nvPr/>
        </p:nvSpPr>
        <p:spPr>
          <a:xfrm>
            <a:off x="5378823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Stockage</a:t>
            </a:r>
          </a:p>
        </p:txBody>
      </p:sp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EAEF8317-11E9-448B-6370-6B1DD3FECDCB}"/>
              </a:ext>
            </a:extLst>
          </p:cNvPr>
          <p:cNvSpPr/>
          <p:nvPr/>
        </p:nvSpPr>
        <p:spPr>
          <a:xfrm>
            <a:off x="3957278" y="6216382"/>
            <a:ext cx="1498386" cy="576303"/>
          </a:xfrm>
          <a:prstGeom prst="strip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FF0FB-F17B-2669-87A1-7EF9A4072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7B4E-9075-FA74-10CC-5B301459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80084"/>
          </a:xfrm>
        </p:spPr>
        <p:txBody>
          <a:bodyPr/>
          <a:lstStyle/>
          <a:p>
            <a:r>
              <a:rPr b="1" u="sng" dirty="0">
                <a:solidFill>
                  <a:srgbClr val="00B050"/>
                </a:solidFill>
              </a:rPr>
              <a:t>Question </a:t>
            </a:r>
            <a:r>
              <a:rPr lang="fr-FR" b="1" u="sng" dirty="0">
                <a:solidFill>
                  <a:srgbClr val="00B050"/>
                </a:solidFill>
              </a:rPr>
              <a:t>3</a:t>
            </a:r>
            <a:endParaRPr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0B16-C866-7336-0AE5-57F37D27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503" y="1679518"/>
            <a:ext cx="3149448" cy="8232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700" b="1" dirty="0">
                <a:solidFill>
                  <a:srgbClr val="00B0F0"/>
                </a:solidFill>
              </a:rPr>
              <a:t>Imprimante</a:t>
            </a:r>
            <a:r>
              <a:rPr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BD2F12-E007-58E7-68A9-4F3C7B03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184" y="1061187"/>
            <a:ext cx="2000776" cy="200077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3613CA1-DA09-EFB9-BDE4-4BB71C776250}"/>
              </a:ext>
            </a:extLst>
          </p:cNvPr>
          <p:cNvSpPr/>
          <p:nvPr/>
        </p:nvSpPr>
        <p:spPr>
          <a:xfrm>
            <a:off x="1798064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Entrée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9413C07-41EE-1D40-8A02-CD93BA3E8CE8}"/>
              </a:ext>
            </a:extLst>
          </p:cNvPr>
          <p:cNvSpPr/>
          <p:nvPr/>
        </p:nvSpPr>
        <p:spPr>
          <a:xfrm>
            <a:off x="5378823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25DD2BB-7DC0-EAAA-8B60-7C9EAB4D5A9D}"/>
              </a:ext>
            </a:extLst>
          </p:cNvPr>
          <p:cNvSpPr/>
          <p:nvPr/>
        </p:nvSpPr>
        <p:spPr>
          <a:xfrm>
            <a:off x="1798064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Entrée/Sortie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B0C0347-D426-D5B9-3473-A53FBF64711D}"/>
              </a:ext>
            </a:extLst>
          </p:cNvPr>
          <p:cNvSpPr/>
          <p:nvPr/>
        </p:nvSpPr>
        <p:spPr>
          <a:xfrm>
            <a:off x="5378823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Stockage</a:t>
            </a:r>
          </a:p>
        </p:txBody>
      </p:sp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337CE881-8D30-E9B8-9507-66B890E3ADDD}"/>
              </a:ext>
            </a:extLst>
          </p:cNvPr>
          <p:cNvSpPr/>
          <p:nvPr/>
        </p:nvSpPr>
        <p:spPr>
          <a:xfrm>
            <a:off x="3957278" y="6216382"/>
            <a:ext cx="1498386" cy="576303"/>
          </a:xfrm>
          <a:prstGeom prst="strip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</p:spTree>
    <p:extLst>
      <p:ext uri="{BB962C8B-B14F-4D97-AF65-F5344CB8AC3E}">
        <p14:creationId xmlns:p14="http://schemas.microsoft.com/office/powerpoint/2010/main" val="27390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AC3C-4862-0069-6787-0B33F0899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5859-92DA-6740-48DC-AE181056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8088"/>
          </a:xfrm>
        </p:spPr>
        <p:txBody>
          <a:bodyPr/>
          <a:lstStyle/>
          <a:p>
            <a:r>
              <a:rPr b="1" u="sng" dirty="0">
                <a:solidFill>
                  <a:srgbClr val="00B050"/>
                </a:solidFill>
              </a:rPr>
              <a:t>Question </a:t>
            </a:r>
            <a:r>
              <a:rPr lang="fr-FR" b="1" u="sng" dirty="0">
                <a:solidFill>
                  <a:srgbClr val="00B050"/>
                </a:solidFill>
              </a:rPr>
              <a:t>4</a:t>
            </a:r>
            <a:endParaRPr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4552-F05C-AD8C-10F8-0C021B85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023" y="1627366"/>
            <a:ext cx="2754727" cy="8232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700" b="1" dirty="0">
                <a:solidFill>
                  <a:srgbClr val="00B0F0"/>
                </a:solidFill>
              </a:rPr>
              <a:t>La souris</a:t>
            </a:r>
            <a:r>
              <a:rPr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36122D-2D46-742A-7508-5306BB5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56" y="1416606"/>
            <a:ext cx="2998812" cy="255379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F30B760-D678-E507-DA84-4B098054DC28}"/>
              </a:ext>
            </a:extLst>
          </p:cNvPr>
          <p:cNvSpPr/>
          <p:nvPr/>
        </p:nvSpPr>
        <p:spPr>
          <a:xfrm>
            <a:off x="1798064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Entrée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D81D382-B407-976A-B4C5-317625AE61B3}"/>
              </a:ext>
            </a:extLst>
          </p:cNvPr>
          <p:cNvSpPr/>
          <p:nvPr/>
        </p:nvSpPr>
        <p:spPr>
          <a:xfrm>
            <a:off x="5378823" y="4170444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FD57924-AC7E-F1A3-FD78-E74FA475EA60}"/>
              </a:ext>
            </a:extLst>
          </p:cNvPr>
          <p:cNvSpPr/>
          <p:nvPr/>
        </p:nvSpPr>
        <p:spPr>
          <a:xfrm>
            <a:off x="1798064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Entrée/Sortie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31803D6-F414-6FA5-1B40-DCF2A39D793B}"/>
              </a:ext>
            </a:extLst>
          </p:cNvPr>
          <p:cNvSpPr/>
          <p:nvPr/>
        </p:nvSpPr>
        <p:spPr>
          <a:xfrm>
            <a:off x="5378823" y="5214611"/>
            <a:ext cx="2159214" cy="461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Stockage</a:t>
            </a:r>
          </a:p>
        </p:txBody>
      </p:sp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6492F7C3-57A9-35E8-EEAF-D229F9B26C5A}"/>
              </a:ext>
            </a:extLst>
          </p:cNvPr>
          <p:cNvSpPr/>
          <p:nvPr/>
        </p:nvSpPr>
        <p:spPr>
          <a:xfrm>
            <a:off x="3957278" y="6216382"/>
            <a:ext cx="1498386" cy="576303"/>
          </a:xfrm>
          <a:prstGeom prst="strip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</p:spTree>
    <p:extLst>
      <p:ext uri="{BB962C8B-B14F-4D97-AF65-F5344CB8AC3E}">
        <p14:creationId xmlns:p14="http://schemas.microsoft.com/office/powerpoint/2010/main" val="25945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CE8B7-571C-7F57-7E7F-4B2851610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A00A2E1F-EB2E-28FC-77A7-D289AE05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25" y="2766218"/>
            <a:ext cx="4358288" cy="1325563"/>
          </a:xfrm>
        </p:spPr>
        <p:txBody>
          <a:bodyPr>
            <a:noAutofit/>
          </a:bodyPr>
          <a:lstStyle/>
          <a:p>
            <a:r>
              <a:rPr lang="fr-FR" sz="8800" b="1" dirty="0"/>
              <a:t>Fin Quiz</a:t>
            </a:r>
          </a:p>
        </p:txBody>
      </p:sp>
    </p:spTree>
    <p:extLst>
      <p:ext uri="{BB962C8B-B14F-4D97-AF65-F5344CB8AC3E}">
        <p14:creationId xmlns:p14="http://schemas.microsoft.com/office/powerpoint/2010/main" val="242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38</TotalTime>
  <Words>60</Words>
  <Application>Microsoft Office PowerPoint</Application>
  <PresentationFormat>Affichage à l'écran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Ronds dans l’eau</vt:lpstr>
      <vt:lpstr>Quiz : Les périphériques</vt:lpstr>
      <vt:lpstr>Question 1</vt:lpstr>
      <vt:lpstr>Question 2</vt:lpstr>
      <vt:lpstr>Question 3</vt:lpstr>
      <vt:lpstr>Question 4</vt:lpstr>
      <vt:lpstr>Fin Quiz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Monir</dc:creator>
  <cp:keywords/>
  <dc:description>generated using python-pptx</dc:description>
  <cp:lastModifiedBy>Monir</cp:lastModifiedBy>
  <cp:revision>4</cp:revision>
  <dcterms:created xsi:type="dcterms:W3CDTF">2013-01-27T09:14:16Z</dcterms:created>
  <dcterms:modified xsi:type="dcterms:W3CDTF">2025-12-01T10:38:43Z</dcterms:modified>
  <cp:category/>
</cp:coreProperties>
</file>