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sldIdLst>
    <p:sldId id="257" r:id="rId2"/>
    <p:sldId id="258" r:id="rId3"/>
    <p:sldId id="256" r:id="rId4"/>
    <p:sldId id="260" r:id="rId5"/>
    <p:sldId id="261" r:id="rId6"/>
    <p:sldId id="262" r:id="rId7"/>
    <p:sldId id="259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>
        <p:scale>
          <a:sx n="100" d="100"/>
          <a:sy n="100" d="100"/>
        </p:scale>
        <p:origin x="816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46BF8F-722F-1DB8-7B8D-24EEAE3F5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8BF0503-5A6F-34A1-F74E-6D6FE9149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6FC162-4CE6-94FF-D052-7E967793A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B389-7AE1-43C5-AF58-93625C352824}" type="datetimeFigureOut">
              <a:rPr lang="fr-FR" smtClean="0"/>
              <a:t>01/12/2025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15A49A-83DC-32F1-9507-BAA40955C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4E91EE-628D-1664-A20E-33BF9BDD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4E3F-29CD-4E7F-955D-1FC51255B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0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B56FA3-BE84-7BB6-05F7-DD508A5B8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6269981-46DD-14A4-D409-F3F3008BF0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C29ED3-5861-1457-D733-CF555277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B389-7AE1-43C5-AF58-93625C352824}" type="datetimeFigureOut">
              <a:rPr lang="fr-FR" smtClean="0"/>
              <a:t>01/12/2025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593474-F1AC-B4F8-50FF-41CC4C295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B7E557-09D1-3886-2F34-92F4D066E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4E3F-29CD-4E7F-955D-1FC51255B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5288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672A170-CBF2-845D-7BC3-7CF403208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D4F3F5B-166B-84B6-2433-DE5731FE9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AB352C-6930-8A4F-A584-D0DE866E4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B389-7AE1-43C5-AF58-93625C352824}" type="datetimeFigureOut">
              <a:rPr lang="fr-FR" smtClean="0"/>
              <a:t>01/12/2025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112428-3BD6-4CD2-0357-BB0763E69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EF2A99-52D8-A833-392E-E52C575AB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4E3F-29CD-4E7F-955D-1FC51255B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68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4C7EA3-7A26-0961-385E-5FC4C89E4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2C36A6-8F46-30CA-2826-067FDED14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89828E-3A00-C67C-FB08-A335EBA87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B389-7AE1-43C5-AF58-93625C352824}" type="datetimeFigureOut">
              <a:rPr lang="fr-FR" smtClean="0"/>
              <a:t>01/12/2025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3C9E4C-E733-96C6-4BA9-FB9929410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CF1AD5-6F8E-5D5F-C428-E3EED0324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4E3F-29CD-4E7F-955D-1FC51255B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00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7391C3-04FD-BA10-CD58-E19F5AEE6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07CE8B-AF30-A4E5-3C9D-1CC376F15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253FA9-F1FF-3C67-D12E-50FD4FA8B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B389-7AE1-43C5-AF58-93625C352824}" type="datetimeFigureOut">
              <a:rPr lang="fr-FR" smtClean="0"/>
              <a:t>01/12/2025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1D1FDF-8211-F808-4020-434C19E6C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1A993B-85FB-558C-984D-120066C0E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4E3F-29CD-4E7F-955D-1FC51255B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61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08DE6D-DDE1-5CB4-5A4F-D9573663C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358554-6D30-8B7E-54FC-BF8A7D766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C8F4784-FD04-6E4B-6D0F-EBD728B70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EF59919-438E-3DF8-946D-90F1A210E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B389-7AE1-43C5-AF58-93625C352824}" type="datetimeFigureOut">
              <a:rPr lang="fr-FR" smtClean="0"/>
              <a:t>01/12/2025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575E5E-D374-189F-6979-B5C0DCB0F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AA8004-2EAD-C340-656D-03969AE4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4E3F-29CD-4E7F-955D-1FC51255B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67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0B3F3-F3D1-61BA-823A-3CC3F6C4C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F31630-B02C-3837-84E4-D7D86BCF8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DCC06F9-C987-38C0-07A1-B718F5E9F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1D9C0AA-3E50-249B-DD25-5B501E1DC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D040817-C339-21BA-6F8F-78B2CDE9F8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F629D39-24A1-D8FB-C4C1-195929182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B389-7AE1-43C5-AF58-93625C352824}" type="datetimeFigureOut">
              <a:rPr lang="fr-FR" smtClean="0"/>
              <a:t>01/12/2025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F8AA395-9F29-8064-459C-B210E08A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8115B30-5A83-B587-83B9-EC67E68F7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4E3F-29CD-4E7F-955D-1FC51255B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83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573D91-EDD4-F997-3E37-AA6D58D1D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3894A9B-B6A8-B82D-0D4E-CA4536B2A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B389-7AE1-43C5-AF58-93625C352824}" type="datetimeFigureOut">
              <a:rPr lang="fr-FR" smtClean="0"/>
              <a:t>01/12/2025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9F3002-3C88-AA57-4AB0-0682DB887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9BDF50-3E70-488C-1EFE-91C92FD6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4E3F-29CD-4E7F-955D-1FC51255B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738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327CB33-3B5D-77F3-2B62-E11ABB18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B389-7AE1-43C5-AF58-93625C352824}" type="datetimeFigureOut">
              <a:rPr lang="fr-FR" smtClean="0"/>
              <a:t>01/12/2025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C5ABCAF-BF11-0D3D-5BC4-F27820E6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3BE4D0-17F8-E5FD-AA1C-C36F3B58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4E3F-29CD-4E7F-955D-1FC51255B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19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339FFC-8459-EBA0-02E9-894CDC7F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FDD576-002A-DCD2-0B4F-E1825760E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BDD72C-C4E2-FEC9-2608-13C9C734B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5E167E4-AE49-27AA-6026-7245FFA40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B389-7AE1-43C5-AF58-93625C352824}" type="datetimeFigureOut">
              <a:rPr lang="fr-FR" smtClean="0"/>
              <a:t>01/12/2025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B255D1-7373-D520-1635-B8DD9413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189B43-850A-CC1B-E799-9A4061899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4E3F-29CD-4E7F-955D-1FC51255B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73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29D34A-969A-6B83-C9E3-B4D9ED6D2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BBB2577-6C84-250B-E680-9152650805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5B550EA-F30E-93E9-38C9-B825CDFDD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425506-4245-824D-DAE8-0BEF325E4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B389-7AE1-43C5-AF58-93625C352824}" type="datetimeFigureOut">
              <a:rPr lang="fr-FR" smtClean="0"/>
              <a:t>01/12/2025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3EC9D7-8355-6429-208B-926284780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1FC14B-A99C-F205-152B-3AB66D30D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4E3F-29CD-4E7F-955D-1FC51255B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53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D84183F-517E-A1DD-7A75-221A52833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24236F-7B3B-5BF0-235A-7A2559BEB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36B137-C222-504D-93F6-11743FBEE8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2B389-7AE1-43C5-AF58-93625C352824}" type="datetimeFigureOut">
              <a:rPr lang="fr-FR" smtClean="0"/>
              <a:t>01/12/2025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6B45E5-9DF3-BACB-D8E7-6CA68B60A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268877-3ADD-6780-126F-B3823BCA7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E4E3F-29CD-4E7F-955D-1FC51255B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09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426C1D-00E1-9104-0707-7260EFCFD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u="sng" noProof="0" dirty="0">
                <a:solidFill>
                  <a:srgbClr val="0070C0"/>
                </a:solidFill>
              </a:rPr>
              <a:t>1. Les Transitions entre diapositives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BE8E29-1F45-4C03-7BA2-0A32A2171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10347389" cy="40176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u="sng" noProof="0" dirty="0">
                <a:solidFill>
                  <a:srgbClr val="FF0000"/>
                </a:solidFill>
              </a:rPr>
              <a:t>1-1-Définition :</a:t>
            </a:r>
          </a:p>
          <a:p>
            <a:pPr marL="0" indent="0">
              <a:buNone/>
            </a:pPr>
            <a:r>
              <a:rPr lang="fr-FR" noProof="0" dirty="0"/>
              <a:t>	La </a:t>
            </a:r>
            <a:r>
              <a:rPr lang="fr-FR" b="1" noProof="0" dirty="0"/>
              <a:t>transition</a:t>
            </a:r>
            <a:r>
              <a:rPr lang="fr-FR" noProof="0" dirty="0"/>
              <a:t> est l’effet visuel qui apparaît </a:t>
            </a:r>
            <a:r>
              <a:rPr lang="fr-FR" b="1" noProof="0" dirty="0"/>
              <a:t>lorsqu’on passe d’une diapositive à une autre</a:t>
            </a:r>
            <a:r>
              <a:rPr lang="fr-FR" noProof="0" dirty="0"/>
              <a:t>.</a:t>
            </a:r>
            <a:br>
              <a:rPr lang="fr-FR" noProof="0" dirty="0"/>
            </a:br>
            <a:r>
              <a:rPr lang="fr-FR" noProof="0" dirty="0"/>
              <a:t>            Elle sert à rendre le passage plus </a:t>
            </a:r>
            <a:r>
              <a:rPr lang="fr-FR" b="1" u="sng" noProof="0" dirty="0"/>
              <a:t>fluide</a:t>
            </a:r>
            <a:r>
              <a:rPr lang="fr-FR" noProof="0" dirty="0"/>
              <a:t> et plus </a:t>
            </a:r>
            <a:r>
              <a:rPr lang="fr-FR" b="1" u="sng" noProof="0" dirty="0"/>
              <a:t>attrayant</a:t>
            </a:r>
            <a:r>
              <a:rPr lang="fr-FR" noProof="0" dirty="0"/>
              <a:t>.</a:t>
            </a:r>
          </a:p>
          <a:p>
            <a:pPr marL="0" indent="0">
              <a:buNone/>
            </a:pPr>
            <a:r>
              <a:rPr lang="fr-FR" b="1" u="sng" noProof="0" dirty="0">
                <a:solidFill>
                  <a:srgbClr val="FF0000"/>
                </a:solidFill>
              </a:rPr>
              <a:t>1-2- Méthode d’application :</a:t>
            </a:r>
          </a:p>
          <a:p>
            <a:pPr marL="971550" lvl="1" indent="-514350">
              <a:buFont typeface="+mj-lt"/>
              <a:buAutoNum type="alphaLcPeriod"/>
            </a:pPr>
            <a:r>
              <a:rPr lang="fr-FR" noProof="0" dirty="0"/>
              <a:t>Sélectionnez une diapositive.</a:t>
            </a:r>
          </a:p>
          <a:p>
            <a:pPr marL="971550" lvl="1" indent="-514350">
              <a:buFont typeface="+mj-lt"/>
              <a:buAutoNum type="alphaLcPeriod"/>
            </a:pPr>
            <a:r>
              <a:rPr lang="fr-FR" noProof="0" dirty="0"/>
              <a:t>Cliquez sur l’onglet </a:t>
            </a:r>
            <a:r>
              <a:rPr lang="fr-FR" b="1" noProof="0" dirty="0"/>
              <a:t>Transitions</a:t>
            </a:r>
            <a:r>
              <a:rPr lang="fr-FR" noProof="0" dirty="0"/>
              <a:t>.</a:t>
            </a:r>
          </a:p>
          <a:p>
            <a:pPr marL="971550" lvl="1" indent="-514350">
              <a:buFont typeface="+mj-lt"/>
              <a:buAutoNum type="alphaLcPeriod"/>
            </a:pPr>
            <a:r>
              <a:rPr lang="fr-FR" noProof="0" dirty="0"/>
              <a:t>Choisissez un effet parmi : </a:t>
            </a:r>
            <a:r>
              <a:rPr lang="fr-FR" i="1" noProof="0" dirty="0"/>
              <a:t>Fondu, Poussée…</a:t>
            </a:r>
            <a:endParaRPr lang="fr-FR" noProof="0" dirty="0"/>
          </a:p>
          <a:p>
            <a:pPr marL="971550" lvl="1" indent="-514350">
              <a:buFont typeface="+mj-lt"/>
              <a:buAutoNum type="alphaLcPeriod"/>
            </a:pPr>
            <a:r>
              <a:rPr lang="fr-FR" noProof="0" dirty="0"/>
              <a:t>Ajustez les paramètres :</a:t>
            </a:r>
          </a:p>
          <a:p>
            <a:pPr marL="1371600" lvl="3" indent="0">
              <a:buNone/>
            </a:pPr>
            <a:r>
              <a:rPr lang="fr-FR" b="1" noProof="0" dirty="0"/>
              <a:t>Option d’effet</a:t>
            </a:r>
            <a:r>
              <a:rPr lang="fr-FR" noProof="0" dirty="0"/>
              <a:t> (direction, sens…)</a:t>
            </a:r>
          </a:p>
          <a:p>
            <a:pPr marL="1371600" lvl="3" indent="0">
              <a:buNone/>
            </a:pPr>
            <a:r>
              <a:rPr lang="fr-FR" b="1" noProof="0" dirty="0"/>
              <a:t>Durée</a:t>
            </a:r>
            <a:r>
              <a:rPr lang="fr-FR" noProof="0" dirty="0"/>
              <a:t> (vitesse de la transition)</a:t>
            </a:r>
          </a:p>
          <a:p>
            <a:pPr marL="1371600" lvl="3" indent="0">
              <a:buNone/>
            </a:pPr>
            <a:r>
              <a:rPr lang="fr-FR" b="1" noProof="0" dirty="0"/>
              <a:t>Appliquer à toutes les diapositives</a:t>
            </a:r>
            <a:r>
              <a:rPr lang="fr-FR" noProof="0" dirty="0"/>
              <a:t> si nécessaire.</a:t>
            </a:r>
          </a:p>
          <a:p>
            <a:pPr marL="0" indent="0">
              <a:buNone/>
            </a:pP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42686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465232-D12E-01EB-CA75-D719EB378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u="sng" noProof="0" dirty="0">
                <a:solidFill>
                  <a:srgbClr val="0070C0"/>
                </a:solidFill>
              </a:rPr>
              <a:t>2. L’animation des objets dans la diapositive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6162C5-EAFC-AC0D-8815-AC241840C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106758" cy="38637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300" b="1" u="sng" noProof="0" dirty="0">
                <a:solidFill>
                  <a:srgbClr val="FF0000"/>
                </a:solidFill>
              </a:rPr>
              <a:t>2-1-Définition :</a:t>
            </a:r>
          </a:p>
          <a:p>
            <a:pPr marL="0" indent="0">
              <a:buNone/>
            </a:pPr>
            <a:r>
              <a:rPr lang="fr-FR" sz="2300" noProof="0" dirty="0"/>
              <a:t>	L’animation est un effet appliqué à un objet (texte, image, forme, tableau) pour le faire </a:t>
            </a:r>
            <a:r>
              <a:rPr lang="fr-FR" sz="2300" b="1" noProof="0" dirty="0">
                <a:solidFill>
                  <a:srgbClr val="00B050"/>
                </a:solidFill>
              </a:rPr>
              <a:t>apparaître</a:t>
            </a:r>
            <a:r>
              <a:rPr lang="fr-FR" sz="2300" noProof="0" dirty="0"/>
              <a:t>, </a:t>
            </a:r>
            <a:r>
              <a:rPr lang="fr-FR" sz="2300" b="1" noProof="0" dirty="0">
                <a:solidFill>
                  <a:srgbClr val="FF0000"/>
                </a:solidFill>
              </a:rPr>
              <a:t>disparaître</a:t>
            </a:r>
            <a:r>
              <a:rPr lang="fr-FR" sz="2300" noProof="0" dirty="0"/>
              <a:t> ou se </a:t>
            </a:r>
            <a:r>
              <a:rPr lang="fr-FR" sz="2300" b="1" noProof="0" dirty="0"/>
              <a:t>déplacer</a:t>
            </a:r>
            <a:r>
              <a:rPr lang="fr-FR" sz="2300" noProof="0" dirty="0"/>
              <a:t>, afin </a:t>
            </a:r>
            <a:r>
              <a:rPr lang="fr-FR" sz="2300" b="1" noProof="0" dirty="0"/>
              <a:t>d’attirer</a:t>
            </a:r>
            <a:r>
              <a:rPr lang="fr-FR" sz="2300" noProof="0" dirty="0"/>
              <a:t> l’attention dans la diapositive.</a:t>
            </a:r>
          </a:p>
          <a:p>
            <a:pPr marL="0" indent="0">
              <a:buNone/>
            </a:pPr>
            <a:r>
              <a:rPr lang="fr-FR" sz="2300" b="1" u="sng" noProof="0" dirty="0">
                <a:solidFill>
                  <a:srgbClr val="FF0000"/>
                </a:solidFill>
              </a:rPr>
              <a:t>2-2-Méthode d’application :</a:t>
            </a:r>
          </a:p>
          <a:p>
            <a:pPr marL="971550" lvl="1" indent="-514350">
              <a:buFont typeface="+mj-lt"/>
              <a:buAutoNum type="alphaLcPeriod"/>
            </a:pPr>
            <a:r>
              <a:rPr lang="fr-FR" sz="2300" noProof="0" dirty="0"/>
              <a:t>Sélectionnez l’objet (texte, image, forme…).</a:t>
            </a:r>
          </a:p>
          <a:p>
            <a:pPr marL="971550" lvl="1" indent="-514350">
              <a:buFont typeface="+mj-lt"/>
              <a:buAutoNum type="alphaLcPeriod"/>
            </a:pPr>
            <a:r>
              <a:rPr lang="fr-FR" sz="2300" noProof="0" dirty="0"/>
              <a:t>Cliquez sur l’onglet </a:t>
            </a:r>
            <a:r>
              <a:rPr lang="fr-FR" sz="2300" b="1" noProof="0" dirty="0"/>
              <a:t>Animations</a:t>
            </a:r>
            <a:r>
              <a:rPr lang="fr-FR" sz="2300" noProof="0" dirty="0"/>
              <a:t>.</a:t>
            </a:r>
          </a:p>
          <a:p>
            <a:pPr marL="971550" lvl="1" indent="-514350">
              <a:buFont typeface="+mj-lt"/>
              <a:buAutoNum type="alphaLcPeriod"/>
            </a:pPr>
            <a:r>
              <a:rPr lang="fr-FR" sz="2300" noProof="0" dirty="0"/>
              <a:t>Choisissez un type d’animation :</a:t>
            </a:r>
          </a:p>
          <a:p>
            <a:pPr lvl="3"/>
            <a:r>
              <a:rPr lang="fr-FR" sz="2300" b="1" noProof="0" dirty="0"/>
              <a:t>Entrée</a:t>
            </a:r>
            <a:r>
              <a:rPr lang="fr-FR" sz="2300" noProof="0" dirty="0"/>
              <a:t> → faire apparaître</a:t>
            </a:r>
          </a:p>
          <a:p>
            <a:pPr lvl="3"/>
            <a:r>
              <a:rPr lang="fr-FR" sz="2300" b="1" noProof="0" dirty="0"/>
              <a:t>Accentuation</a:t>
            </a:r>
            <a:r>
              <a:rPr lang="fr-FR" sz="2300" noProof="0" dirty="0"/>
              <a:t> → attirer l’attention</a:t>
            </a:r>
          </a:p>
          <a:p>
            <a:pPr lvl="3"/>
            <a:r>
              <a:rPr lang="fr-FR" sz="2300" b="1" noProof="0" dirty="0"/>
              <a:t>Sortie</a:t>
            </a:r>
            <a:r>
              <a:rPr lang="fr-FR" sz="2300" noProof="0" dirty="0"/>
              <a:t> → faire disparaître</a:t>
            </a:r>
          </a:p>
          <a:p>
            <a:pPr lvl="3"/>
            <a:r>
              <a:rPr lang="fr-FR" sz="2300" b="1" noProof="0" dirty="0"/>
              <a:t>Trajectoire</a:t>
            </a:r>
            <a:r>
              <a:rPr lang="fr-FR" sz="2300" noProof="0" dirty="0"/>
              <a:t> → déplacer l’objet selon un chemin</a:t>
            </a:r>
          </a:p>
          <a:p>
            <a:pPr marL="0" indent="0">
              <a:buNone/>
            </a:pP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331069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noProof="0" dirty="0"/>
              <a:t>Quiz : Les périphériques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noProof="0" dirty="0"/>
              <a:t>Choisissez la bonne catégorie pour chaque périphérique.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57B1FFF-87A7-E55A-D8C3-F85E1A8A9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963" y="2893199"/>
            <a:ext cx="3962400" cy="3238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4E66A-79F1-8D31-5881-4296DA59A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15A4-95E5-7C08-774D-F3215AFA5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noProof="0" dirty="0"/>
              <a:t>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41395-FAD5-8FC4-950D-09DE2D756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020" y="1864340"/>
            <a:ext cx="2727831" cy="823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700" b="1" noProof="0" dirty="0">
                <a:solidFill>
                  <a:srgbClr val="00B0F0"/>
                </a:solidFill>
              </a:rPr>
              <a:t>Le clavier</a:t>
            </a:r>
            <a:r>
              <a:rPr lang="fr-FR" noProof="0" dirty="0"/>
              <a:t>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6CFF64E-90B0-0B46-8881-693CFD87629B}"/>
              </a:ext>
            </a:extLst>
          </p:cNvPr>
          <p:cNvSpPr/>
          <p:nvPr/>
        </p:nvSpPr>
        <p:spPr>
          <a:xfrm>
            <a:off x="3322064" y="4170444"/>
            <a:ext cx="2159214" cy="4610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0" dirty="0"/>
              <a:t>Entrée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C0AB831-B31D-9ECE-8808-79CF762F6F9A}"/>
              </a:ext>
            </a:extLst>
          </p:cNvPr>
          <p:cNvSpPr/>
          <p:nvPr/>
        </p:nvSpPr>
        <p:spPr>
          <a:xfrm>
            <a:off x="6902823" y="4170444"/>
            <a:ext cx="2159214" cy="4610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0" dirty="0"/>
              <a:t>Sortie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47947EA-DB0E-8545-1068-6980164065FE}"/>
              </a:ext>
            </a:extLst>
          </p:cNvPr>
          <p:cNvSpPr/>
          <p:nvPr/>
        </p:nvSpPr>
        <p:spPr>
          <a:xfrm>
            <a:off x="3322064" y="5214611"/>
            <a:ext cx="2159214" cy="4610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0" dirty="0"/>
              <a:t>Entrée/Sortie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380D1B6-D58E-770E-011B-8539C198C971}"/>
              </a:ext>
            </a:extLst>
          </p:cNvPr>
          <p:cNvSpPr/>
          <p:nvPr/>
        </p:nvSpPr>
        <p:spPr>
          <a:xfrm>
            <a:off x="6902823" y="5214611"/>
            <a:ext cx="2159214" cy="4610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0" dirty="0"/>
              <a:t>Stockage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8942CF6-21DC-FBF9-B62C-626D79FAB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844" y="1637426"/>
            <a:ext cx="2843093" cy="146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67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294341"/>
            <a:ext cx="10515600" cy="1325563"/>
          </a:xfrm>
        </p:spPr>
        <p:txBody>
          <a:bodyPr/>
          <a:lstStyle/>
          <a:p>
            <a:pPr algn="ctr"/>
            <a:r>
              <a:rPr lang="fr-FR" noProof="0" dirty="0"/>
              <a:t>Question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2191" y="1690309"/>
            <a:ext cx="3197491" cy="823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700" b="1" noProof="0" dirty="0">
                <a:solidFill>
                  <a:srgbClr val="00B0F0"/>
                </a:solidFill>
              </a:rPr>
              <a:t>Disque Dur</a:t>
            </a:r>
            <a:r>
              <a:rPr lang="fr-FR" noProof="0" dirty="0"/>
              <a:t>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D54DC4FB-6192-B547-3C60-3247BACEA1FF}"/>
              </a:ext>
            </a:extLst>
          </p:cNvPr>
          <p:cNvSpPr/>
          <p:nvPr/>
        </p:nvSpPr>
        <p:spPr>
          <a:xfrm>
            <a:off x="2884074" y="3263728"/>
            <a:ext cx="2159214" cy="4610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0" dirty="0"/>
              <a:t>Entrée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8247531A-6A7E-CD6D-A40A-E4B52EBCF276}"/>
              </a:ext>
            </a:extLst>
          </p:cNvPr>
          <p:cNvSpPr/>
          <p:nvPr/>
        </p:nvSpPr>
        <p:spPr>
          <a:xfrm>
            <a:off x="6464833" y="3263728"/>
            <a:ext cx="2159214" cy="4610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0" dirty="0"/>
              <a:t>Sortie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20B4FBF-9FD2-EC31-A20E-C43535BD8D34}"/>
              </a:ext>
            </a:extLst>
          </p:cNvPr>
          <p:cNvSpPr/>
          <p:nvPr/>
        </p:nvSpPr>
        <p:spPr>
          <a:xfrm>
            <a:off x="2884074" y="4307895"/>
            <a:ext cx="2159214" cy="4610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0" dirty="0"/>
              <a:t>Entrée/Sortie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A46E272-6EA1-2C00-B390-16015E2A2BCC}"/>
              </a:ext>
            </a:extLst>
          </p:cNvPr>
          <p:cNvSpPr/>
          <p:nvPr/>
        </p:nvSpPr>
        <p:spPr>
          <a:xfrm>
            <a:off x="6464833" y="4307895"/>
            <a:ext cx="2159214" cy="4610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0" dirty="0"/>
              <a:t>Stockage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5BE7EBA-BA55-BB39-066A-17309F24A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298" y="1263351"/>
            <a:ext cx="2159214" cy="1708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FF0FB-F17B-2669-87A1-7EF9A4072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7B4E-9075-FA74-10CC-5B301459E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noProof="0" dirty="0"/>
              <a:t>Question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E0B16-C866-7336-0AE5-57F37D272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7503" y="1679519"/>
            <a:ext cx="3149448" cy="823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700" b="1" noProof="0" dirty="0">
                <a:solidFill>
                  <a:srgbClr val="00B0F0"/>
                </a:solidFill>
              </a:rPr>
              <a:t>Imprimante</a:t>
            </a:r>
            <a:r>
              <a:rPr lang="fr-FR" noProof="0" dirty="0"/>
              <a:t>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5F6CDBA8-CFEF-093A-F7F8-4E3D32AC73A9}"/>
              </a:ext>
            </a:extLst>
          </p:cNvPr>
          <p:cNvSpPr/>
          <p:nvPr/>
        </p:nvSpPr>
        <p:spPr>
          <a:xfrm>
            <a:off x="2884074" y="3263728"/>
            <a:ext cx="2159214" cy="4610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0" dirty="0"/>
              <a:t>Entrée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93F25F7C-045E-9899-331B-200E0B154E0B}"/>
              </a:ext>
            </a:extLst>
          </p:cNvPr>
          <p:cNvSpPr/>
          <p:nvPr/>
        </p:nvSpPr>
        <p:spPr>
          <a:xfrm>
            <a:off x="6464833" y="3263728"/>
            <a:ext cx="2159214" cy="4610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0" dirty="0"/>
              <a:t>Sortie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FF7589CB-BA2F-904A-3DA1-8E903E65D0B0}"/>
              </a:ext>
            </a:extLst>
          </p:cNvPr>
          <p:cNvSpPr/>
          <p:nvPr/>
        </p:nvSpPr>
        <p:spPr>
          <a:xfrm>
            <a:off x="2884074" y="4307895"/>
            <a:ext cx="2159214" cy="4610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0" dirty="0"/>
              <a:t>Entrée/Sortie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C894EAE-E18E-61F5-C47D-6947DDE36DE2}"/>
              </a:ext>
            </a:extLst>
          </p:cNvPr>
          <p:cNvSpPr/>
          <p:nvPr/>
        </p:nvSpPr>
        <p:spPr>
          <a:xfrm>
            <a:off x="6464833" y="4307895"/>
            <a:ext cx="2159214" cy="4610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0" dirty="0"/>
              <a:t>Stockage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1BD2F12-E007-58E7-68A9-4F3C7B036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184" y="1061187"/>
            <a:ext cx="2000776" cy="20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08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9AC3C-4862-0069-6787-0B33F0899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D5859-92DA-6740-48DC-AE181056E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noProof="0" dirty="0"/>
              <a:t>Question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74552-F05C-AD8C-10F8-0C021B850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8024" y="1627367"/>
            <a:ext cx="2754727" cy="823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700" b="1" noProof="0" dirty="0">
                <a:solidFill>
                  <a:srgbClr val="00B0F0"/>
                </a:solidFill>
              </a:rPr>
              <a:t>La souris</a:t>
            </a:r>
            <a:r>
              <a:rPr lang="fr-FR" noProof="0" dirty="0"/>
              <a:t>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5CFD471-C8A4-968C-CCD9-FD4A4EC63BE5}"/>
              </a:ext>
            </a:extLst>
          </p:cNvPr>
          <p:cNvSpPr/>
          <p:nvPr/>
        </p:nvSpPr>
        <p:spPr>
          <a:xfrm>
            <a:off x="2884074" y="3263728"/>
            <a:ext cx="2159214" cy="4610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0" dirty="0"/>
              <a:t>Entrée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1758499-EA24-2A04-D953-FC296192C52E}"/>
              </a:ext>
            </a:extLst>
          </p:cNvPr>
          <p:cNvSpPr/>
          <p:nvPr/>
        </p:nvSpPr>
        <p:spPr>
          <a:xfrm>
            <a:off x="6464833" y="3263728"/>
            <a:ext cx="2159214" cy="4610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0" dirty="0"/>
              <a:t>Sortie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5DE41F58-2418-AD62-F8E4-6C113B2C33E1}"/>
              </a:ext>
            </a:extLst>
          </p:cNvPr>
          <p:cNvSpPr/>
          <p:nvPr/>
        </p:nvSpPr>
        <p:spPr>
          <a:xfrm>
            <a:off x="2884074" y="4307895"/>
            <a:ext cx="2159214" cy="4610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0" dirty="0"/>
              <a:t>Entrée/Sortie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E34E544-F7C8-6307-E509-ED45FA8B70FA}"/>
              </a:ext>
            </a:extLst>
          </p:cNvPr>
          <p:cNvSpPr/>
          <p:nvPr/>
        </p:nvSpPr>
        <p:spPr>
          <a:xfrm>
            <a:off x="6464833" y="4307895"/>
            <a:ext cx="2159214" cy="4610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0" dirty="0"/>
              <a:t>Stockage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136122D-2D46-742A-7508-5306BB5D9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499" y="691086"/>
            <a:ext cx="2998812" cy="299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5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CE8B7-571C-7F57-7E7F-4B2851610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A00A2E1F-EB2E-28FC-77A7-D289AE055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075" y="2766219"/>
            <a:ext cx="4358288" cy="1325563"/>
          </a:xfrm>
        </p:spPr>
        <p:txBody>
          <a:bodyPr>
            <a:noAutofit/>
          </a:bodyPr>
          <a:lstStyle/>
          <a:p>
            <a:r>
              <a:rPr lang="fr-FR" sz="8800" b="1" noProof="0" dirty="0"/>
              <a:t>Fin Quiz</a:t>
            </a:r>
          </a:p>
        </p:txBody>
      </p:sp>
    </p:spTree>
    <p:extLst>
      <p:ext uri="{BB962C8B-B14F-4D97-AF65-F5344CB8AC3E}">
        <p14:creationId xmlns:p14="http://schemas.microsoft.com/office/powerpoint/2010/main" val="242668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225</Words>
  <Application>Microsoft Office PowerPoint</Application>
  <PresentationFormat>Grand écran</PresentationFormat>
  <Paragraphs>49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1. Les Transitions entre diapositives</vt:lpstr>
      <vt:lpstr>2. L’animation des objets dans la diapositive</vt:lpstr>
      <vt:lpstr>Quiz : Les périphériques</vt:lpstr>
      <vt:lpstr>Question 1</vt:lpstr>
      <vt:lpstr>Question 2</vt:lpstr>
      <vt:lpstr>Question 3</vt:lpstr>
      <vt:lpstr>Question 4</vt:lpstr>
      <vt:lpstr>Fin 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Monir</dc:creator>
  <cp:lastModifiedBy>Monir</cp:lastModifiedBy>
  <cp:revision>3</cp:revision>
  <dcterms:created xsi:type="dcterms:W3CDTF">2025-12-01T09:33:02Z</dcterms:created>
  <dcterms:modified xsi:type="dcterms:W3CDTF">2025-12-01T10:23:58Z</dcterms:modified>
</cp:coreProperties>
</file>